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8018-EA73-4207-8734-5E01508B44FF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AA61-88A7-4304-A96F-A63CB61DC61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8018-EA73-4207-8734-5E01508B44FF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AA61-88A7-4304-A96F-A63CB61DC61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8018-EA73-4207-8734-5E01508B44FF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AA61-88A7-4304-A96F-A63CB61DC61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8018-EA73-4207-8734-5E01508B44FF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AA61-88A7-4304-A96F-A63CB61DC61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8018-EA73-4207-8734-5E01508B44FF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AA61-88A7-4304-A96F-A63CB61DC61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8018-EA73-4207-8734-5E01508B44FF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AA61-88A7-4304-A96F-A63CB61DC61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8018-EA73-4207-8734-5E01508B44FF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AA61-88A7-4304-A96F-A63CB61DC61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8018-EA73-4207-8734-5E01508B44FF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AA61-88A7-4304-A96F-A63CB61DC61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8018-EA73-4207-8734-5E01508B44FF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AA61-88A7-4304-A96F-A63CB61DC61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8018-EA73-4207-8734-5E01508B44FF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AA61-88A7-4304-A96F-A63CB61DC61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8018-EA73-4207-8734-5E01508B44FF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AA61-88A7-4304-A96F-A63CB61DC61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A8018-EA73-4207-8734-5E01508B44FF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2AA61-88A7-4304-A96F-A63CB61DC61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76238" y="-52388"/>
            <a:ext cx="9896476" cy="696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기획관리팀 홍보</dc:creator>
  <cp:lastModifiedBy>기획관리팀 홍보</cp:lastModifiedBy>
  <cp:revision>1</cp:revision>
  <dcterms:created xsi:type="dcterms:W3CDTF">2022-11-28T06:54:34Z</dcterms:created>
  <dcterms:modified xsi:type="dcterms:W3CDTF">2022-11-28T06:56:41Z</dcterms:modified>
</cp:coreProperties>
</file>